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268ADD-EA43-4614-8A63-19EB69FE9FEB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4E9AFBA-6BEE-41CE-A885-93B2EC7F50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68ADD-EA43-4614-8A63-19EB69FE9FEB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E9AFBA-6BEE-41CE-A885-93B2EC7F50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68ADD-EA43-4614-8A63-19EB69FE9FEB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E9AFBA-6BEE-41CE-A885-93B2EC7F50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68ADD-EA43-4614-8A63-19EB69FE9FEB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E9AFBA-6BEE-41CE-A885-93B2EC7F50C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68ADD-EA43-4614-8A63-19EB69FE9FEB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E9AFBA-6BEE-41CE-A885-93B2EC7F50C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68ADD-EA43-4614-8A63-19EB69FE9FEB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E9AFBA-6BEE-41CE-A885-93B2EC7F50C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68ADD-EA43-4614-8A63-19EB69FE9FEB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E9AFBA-6BEE-41CE-A885-93B2EC7F50C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68ADD-EA43-4614-8A63-19EB69FE9FEB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E9AFBA-6BEE-41CE-A885-93B2EC7F50C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68ADD-EA43-4614-8A63-19EB69FE9FEB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E9AFBA-6BEE-41CE-A885-93B2EC7F50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8268ADD-EA43-4614-8A63-19EB69FE9FEB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E9AFBA-6BEE-41CE-A885-93B2EC7F50C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268ADD-EA43-4614-8A63-19EB69FE9FEB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4E9AFBA-6BEE-41CE-A885-93B2EC7F50C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8268ADD-EA43-4614-8A63-19EB69FE9FEB}" type="datetimeFigureOut">
              <a:rPr lang="en-US" smtClean="0"/>
              <a:t>1/28/2011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4E9AFBA-6BEE-41CE-A885-93B2EC7F50C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erc.msh.org/mainpage.cfm?file=1.0.htm&amp;module=provider&amp;language=English&amp;ggroup=&amp;mgroup=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Pacific Islanders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By: Abby Akers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24979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</a:t>
            </a:r>
            <a:r>
              <a:rPr lang="en-US" dirty="0"/>
              <a:t>t</a:t>
            </a:r>
            <a:r>
              <a:rPr lang="en-US" dirty="0" smtClean="0"/>
              <a:t>he Culture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+mj-lt"/>
              </a:rPr>
              <a:t>Bora Bora, Polynesia:</a:t>
            </a:r>
          </a:p>
          <a:p>
            <a:r>
              <a:rPr lang="en-US" dirty="0" smtClean="0">
                <a:latin typeface="+mj-lt"/>
              </a:rPr>
              <a:t>French Speaking</a:t>
            </a:r>
            <a:endParaRPr lang="en-US" dirty="0">
              <a:latin typeface="+mj-lt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j-lt"/>
              </a:rPr>
              <a:t>Polynesia, Micronesia, and Melanesia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As many as 12 languages used.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Values: Family, community, spirituality, life, and health.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t3.gstatic.com/images?q=tbn:ANd9GcTJaoULPRnU0QF10h2ZS2IXmiATNczFlViNOxgDha9og4DHGz8hy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524000"/>
            <a:ext cx="4009523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8795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Seniority is earned and appreciated. Respect is given by everyone younger.</a:t>
            </a:r>
          </a:p>
          <a:p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Family consist of all types; blood, marriage, adoption, </a:t>
            </a:r>
            <a:r>
              <a:rPr lang="en-US" dirty="0" smtClean="0">
                <a:latin typeface="+mj-lt"/>
              </a:rPr>
              <a:t>living, </a:t>
            </a:r>
            <a:r>
              <a:rPr lang="en-US" dirty="0" smtClean="0">
                <a:latin typeface="+mj-lt"/>
              </a:rPr>
              <a:t>and deceased.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Deceased member are </a:t>
            </a:r>
            <a:r>
              <a:rPr lang="en-US" dirty="0" smtClean="0">
                <a:latin typeface="+mj-lt"/>
              </a:rPr>
              <a:t>considered to be </a:t>
            </a:r>
            <a:r>
              <a:rPr lang="en-US" dirty="0" smtClean="0">
                <a:latin typeface="+mj-lt"/>
              </a:rPr>
              <a:t>active.</a:t>
            </a:r>
          </a:p>
          <a:p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Each community is close/ </a:t>
            </a:r>
            <a:r>
              <a:rPr lang="en-US" dirty="0">
                <a:latin typeface="+mj-lt"/>
              </a:rPr>
              <a:t>s</a:t>
            </a:r>
            <a:r>
              <a:rPr lang="en-US" dirty="0" smtClean="0">
                <a:latin typeface="+mj-lt"/>
              </a:rPr>
              <a:t>mall family.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</a:t>
            </a:r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886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+mj-lt"/>
              </a:rPr>
              <a:t>Physical, Social, Mental, and Spiritual Care.</a:t>
            </a:r>
          </a:p>
          <a:p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Lack of facilities and inadequate personnel.</a:t>
            </a:r>
          </a:p>
          <a:p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They refuse to take on other’s values.</a:t>
            </a:r>
          </a:p>
          <a:p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Family is always involved in the care given.</a:t>
            </a:r>
            <a:endParaRPr lang="en-US" sz="28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Challenges to Health and Well-Being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371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Challenges Cont…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Matai Leader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4040188" cy="39417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+mj-lt"/>
              </a:rPr>
              <a:t>Conflicts are resolved by the Matai. 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Critical thinking is discouraged, may bring out dangerous spirits.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Everyone should live in their homeland.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You cannot change the course of a disease. (heart, cancer, diabetes)</a:t>
            </a:r>
            <a:endParaRPr lang="en-US" dirty="0">
              <a:latin typeface="+mj-lt"/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4"/>
          </p:nvPr>
        </p:nvSpPr>
        <p:spPr>
          <a:xfrm>
            <a:off x="457200" y="1427406"/>
            <a:ext cx="4041775" cy="3941763"/>
          </a:xfrm>
        </p:spPr>
        <p:txBody>
          <a:bodyPr/>
          <a:lstStyle/>
          <a:p>
            <a:endParaRPr lang="en-US" dirty="0">
              <a:latin typeface="+mj-lt"/>
            </a:endParaRPr>
          </a:p>
        </p:txBody>
      </p:sp>
      <p:pic>
        <p:nvPicPr>
          <p:cNvPr id="2050" name="Picture 2" descr="http://t0.gstatic.com/images?q=tbn:ANd9GcTGvligYLjFo3gmtfLKNxaAtN8yJkJziG-i4LjKYh0moDnc_rUlO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23" y="1600200"/>
            <a:ext cx="4101078" cy="3528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031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Principles for Health Services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Natural Healing Facility.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648200" y="1371600"/>
            <a:ext cx="4040188" cy="39417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+mj-lt"/>
              </a:rPr>
              <a:t>They view other health care as uncaring, rude, and patronizing.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Identity’s and cultural pride are positive factors.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No Identity leads to multiple health problems.</a:t>
            </a:r>
            <a:endParaRPr lang="en-US" dirty="0">
              <a:latin typeface="+mj-lt"/>
            </a:endParaRPr>
          </a:p>
        </p:txBody>
      </p:sp>
      <p:pic>
        <p:nvPicPr>
          <p:cNvPr id="3074" name="Picture 2" descr="http://t0.gstatic.com/images?q=tbn:ANd9GcS0OG3HPTmHWV8aMD4y8W2vsiNS91IpZchbIfptUDRF_dnBIZG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4179277" cy="3455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8546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+mj-lt"/>
              </a:rPr>
              <a:t>It is believed that alcohol/ drug blocks their path’s to spirituality.</a:t>
            </a:r>
          </a:p>
          <a:p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The community is also involved.</a:t>
            </a:r>
          </a:p>
          <a:p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They make sure it is culturally acceptable.</a:t>
            </a:r>
          </a:p>
          <a:p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Storytelling can lead the patients through their life struggles and then through healing.</a:t>
            </a:r>
            <a:endParaRPr lang="en-US" sz="2800" dirty="0">
              <a:latin typeface="+mj-lt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 </a:t>
            </a:r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475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u="sng" dirty="0" smtClean="0">
                <a:latin typeface="+mj-lt"/>
              </a:rPr>
              <a:t>The Providers Guide to Quality and Culture.</a:t>
            </a:r>
            <a:r>
              <a:rPr lang="en-US" sz="3200" dirty="0" smtClean="0">
                <a:latin typeface="+mj-lt"/>
              </a:rPr>
              <a:t> 28 Jan 2011. Management Sciences for Health</a:t>
            </a:r>
            <a:r>
              <a:rPr lang="en-US" sz="3200" dirty="0">
                <a:latin typeface="+mj-lt"/>
              </a:rPr>
              <a:t>. </a:t>
            </a:r>
            <a:r>
              <a:rPr lang="en-US" sz="3200" dirty="0" smtClean="0">
                <a:latin typeface="+mj-lt"/>
                <a:hlinkClick r:id="rId2"/>
              </a:rPr>
              <a:t>http</a:t>
            </a:r>
            <a:r>
              <a:rPr lang="en-US" sz="3200" dirty="0">
                <a:latin typeface="+mj-lt"/>
                <a:hlinkClick r:id="rId2"/>
              </a:rPr>
              <a:t>://</a:t>
            </a:r>
            <a:r>
              <a:rPr lang="en-US" sz="2800" dirty="0">
                <a:latin typeface="+mj-lt"/>
                <a:hlinkClick r:id="rId2"/>
              </a:rPr>
              <a:t>erc.msh.org/mainpage.cfm?file=1.0.htm&amp;module=provider&amp;language=English&amp;ggroup</a:t>
            </a:r>
            <a:r>
              <a:rPr lang="en-US" sz="3200" dirty="0">
                <a:latin typeface="+mj-lt"/>
                <a:hlinkClick r:id="rId2"/>
              </a:rPr>
              <a:t>=&amp;mgroup</a:t>
            </a:r>
            <a:r>
              <a:rPr lang="en-US" sz="3200" dirty="0" smtClean="0">
                <a:latin typeface="+mj-lt"/>
                <a:hlinkClick r:id="rId2"/>
              </a:rPr>
              <a:t>=</a:t>
            </a:r>
            <a:r>
              <a:rPr lang="en-US" sz="3200" dirty="0" smtClean="0">
                <a:latin typeface="+mj-lt"/>
              </a:rPr>
              <a:t> </a:t>
            </a:r>
            <a:endParaRPr lang="en-US" sz="3200" u="sng" dirty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0566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90</TotalTime>
  <Words>284</Words>
  <Application>Microsoft Office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Pacific Islanders</vt:lpstr>
      <vt:lpstr>Overview of the Culture</vt:lpstr>
      <vt:lpstr>Overview Cont…</vt:lpstr>
      <vt:lpstr>Challenges to Health and Well-Being</vt:lpstr>
      <vt:lpstr>Challenges Cont…</vt:lpstr>
      <vt:lpstr>Principles for Health Services</vt:lpstr>
      <vt:lpstr>Principles Cont…</vt:lpstr>
      <vt:lpstr>Works Cited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Pacific Islanders</dc:title>
  <dc:creator> </dc:creator>
  <cp:lastModifiedBy> </cp:lastModifiedBy>
  <cp:revision>10</cp:revision>
  <dcterms:created xsi:type="dcterms:W3CDTF">2011-01-25T17:06:55Z</dcterms:created>
  <dcterms:modified xsi:type="dcterms:W3CDTF">2011-01-28T17:50:22Z</dcterms:modified>
</cp:coreProperties>
</file>